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2" r:id="rId4"/>
    <p:sldId id="259" r:id="rId5"/>
    <p:sldId id="258" r:id="rId6"/>
    <p:sldId id="260" r:id="rId7"/>
    <p:sldId id="261" r:id="rId8"/>
    <p:sldId id="267" r:id="rId9"/>
    <p:sldId id="262" r:id="rId10"/>
    <p:sldId id="263" r:id="rId11"/>
    <p:sldId id="264" r:id="rId12"/>
    <p:sldId id="265" r:id="rId13"/>
    <p:sldId id="282" r:id="rId14"/>
    <p:sldId id="274" r:id="rId15"/>
    <p:sldId id="268" r:id="rId16"/>
    <p:sldId id="270" r:id="rId17"/>
    <p:sldId id="271" r:id="rId18"/>
    <p:sldId id="281" r:id="rId19"/>
    <p:sldId id="280" r:id="rId20"/>
    <p:sldId id="279" r:id="rId21"/>
    <p:sldId id="277" r:id="rId22"/>
    <p:sldId id="275" r:id="rId2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94660"/>
  </p:normalViewPr>
  <p:slideViewPr>
    <p:cSldViewPr>
      <p:cViewPr varScale="1">
        <p:scale>
          <a:sx n="80" d="100"/>
          <a:sy n="80" d="100"/>
        </p:scale>
        <p:origin x="108" y="21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1878-59EF-46D6-885E-B7B2A3C9AAA2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892C-E136-41D6-8D14-9CCDFA9E2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1878-59EF-46D6-885E-B7B2A3C9AAA2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892C-E136-41D6-8D14-9CCDFA9E2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1878-59EF-46D6-885E-B7B2A3C9AAA2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892C-E136-41D6-8D14-9CCDFA9E2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1878-59EF-46D6-885E-B7B2A3C9AAA2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892C-E136-41D6-8D14-9CCDFA9E2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1878-59EF-46D6-885E-B7B2A3C9AAA2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892C-E136-41D6-8D14-9CCDFA9E2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1878-59EF-46D6-885E-B7B2A3C9AAA2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892C-E136-41D6-8D14-9CCDFA9E2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1878-59EF-46D6-885E-B7B2A3C9AAA2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892C-E136-41D6-8D14-9CCDFA9E2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1878-59EF-46D6-885E-B7B2A3C9AAA2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892C-E136-41D6-8D14-9CCDFA9E2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1878-59EF-46D6-885E-B7B2A3C9AAA2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892C-E136-41D6-8D14-9CCDFA9E2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1878-59EF-46D6-885E-B7B2A3C9AAA2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892C-E136-41D6-8D14-9CCDFA9E2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1878-59EF-46D6-885E-B7B2A3C9AAA2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892C-E136-41D6-8D14-9CCDFA9E2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E1878-59EF-46D6-885E-B7B2A3C9AAA2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1892C-E136-41D6-8D14-9CCDFA9E24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600" y="31750"/>
            <a:ext cx="8940800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Юлия\Desktop\Безымянный 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Юлия\Desktop\Безымянный 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Юлия\Desktop\Безымянный 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9143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3"/>
          <a:srcRect t="16000"/>
          <a:stretch>
            <a:fillRect/>
          </a:stretch>
        </p:blipFill>
        <p:spPr bwMode="auto">
          <a:xfrm>
            <a:off x="3852895" y="0"/>
            <a:ext cx="5362575" cy="300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11" name="Picture 9" descr="e50b393b5da79699efa03a2b36145dec.jpg (563×375)"/>
          <p:cNvPicPr>
            <a:picLocks noChangeAspect="1" noChangeArrowheads="1"/>
          </p:cNvPicPr>
          <p:nvPr/>
        </p:nvPicPr>
        <p:blipFill>
          <a:blip r:embed="rId4"/>
          <a:srcRect t="10000"/>
          <a:stretch>
            <a:fillRect/>
          </a:stretch>
        </p:blipFill>
        <p:spPr bwMode="auto">
          <a:xfrm>
            <a:off x="0" y="2702498"/>
            <a:ext cx="4071934" cy="2441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C:\Users\Юлия\Desktop\Безымянный 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2000246"/>
            <a:ext cx="2320914" cy="2873643"/>
          </a:xfrm>
          <a:prstGeom prst="rect">
            <a:avLst/>
          </a:prstGeom>
          <a:noFill/>
        </p:spPr>
      </p:pic>
      <p:pic>
        <p:nvPicPr>
          <p:cNvPr id="1035" name="Picture 11" descr="C:\Users\Юлия\Desktop\Безымянный 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2214560"/>
            <a:ext cx="2930476" cy="3030564"/>
          </a:xfrm>
          <a:prstGeom prst="rect">
            <a:avLst/>
          </a:prstGeom>
          <a:noFill/>
        </p:spPr>
      </p:pic>
      <p:pic>
        <p:nvPicPr>
          <p:cNvPr id="1036" name="Picture 12" descr="C:\Users\Юлия\Desktop\Безымянный 6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285734"/>
            <a:ext cx="2428892" cy="27858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-18"/>
            <a:ext cx="8940800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51953"/>
            <a:ext cx="9144032" cy="5195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4" name="AutoShape 4" descr="https://image.shutterstock.com/image-vector/gold-shiny-glowing-rectangle-frame-260nw-12768284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6" name="AutoShape 6" descr="https://image.shutterstock.com/image-vector/gold-shiny-glowing-rectangle-frame-260nw-12768284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8" name="AutoShape 8" descr="https://image.shutterstock.com/image-vector/gold-shiny-glowing-rectangle-frame-260nw-12768284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0" name="AutoShape 10" descr="https://image.shutterstock.com/image-vector/gold-shiny-glowing-rectangle-frame-260nw-12768284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2" name="AutoShape 12" descr="https://image.shutterstock.com/image-vector/gold-shiny-glowing-rectangle-frame-260nw-12768284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3" name="Picture 3" descr="C:\Users\Юлия\Desktop\стрелк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780841" y="1291207"/>
            <a:ext cx="1699778" cy="2546352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-33346"/>
            <a:ext cx="656590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977"/>
            <a:ext cx="9144000" cy="5169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Юлия\Desktop\Безымянный 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https://i.pinimg.com/564x/7c/1c/14/7c1c14ae4ddbc990bf0802dc97683899.jpg"/>
          <p:cNvPicPr>
            <a:picLocks noChangeAspect="1" noChangeArrowheads="1"/>
          </p:cNvPicPr>
          <p:nvPr/>
        </p:nvPicPr>
        <p:blipFill>
          <a:blip r:embed="rId2"/>
          <a:srcRect t="31973" b="33452"/>
          <a:stretch>
            <a:fillRect/>
          </a:stretch>
        </p:blipFill>
        <p:spPr bwMode="auto">
          <a:xfrm>
            <a:off x="5500694" y="4071948"/>
            <a:ext cx="2857520" cy="788642"/>
          </a:xfrm>
          <a:prstGeom prst="rect">
            <a:avLst/>
          </a:prstGeom>
          <a:noFill/>
        </p:spPr>
      </p:pic>
      <p:pic>
        <p:nvPicPr>
          <p:cNvPr id="12" name="Picture 6" descr="https://i.pinimg.com/564x/7c/1c/14/7c1c14ae4ddbc990bf0802dc97683899.jpg"/>
          <p:cNvPicPr>
            <a:picLocks noChangeAspect="1" noChangeArrowheads="1"/>
          </p:cNvPicPr>
          <p:nvPr/>
        </p:nvPicPr>
        <p:blipFill>
          <a:blip r:embed="rId2"/>
          <a:srcRect t="31973" b="33452"/>
          <a:stretch>
            <a:fillRect/>
          </a:stretch>
        </p:blipFill>
        <p:spPr bwMode="auto">
          <a:xfrm>
            <a:off x="3929058" y="2571750"/>
            <a:ext cx="2487599" cy="860080"/>
          </a:xfrm>
          <a:prstGeom prst="rect">
            <a:avLst/>
          </a:prstGeom>
          <a:noFill/>
        </p:spPr>
      </p:pic>
      <p:pic>
        <p:nvPicPr>
          <p:cNvPr id="35846" name="Picture 6" descr="https://i.pinimg.com/564x/7c/1c/14/7c1c14ae4ddbc990bf0802dc97683899.jpg"/>
          <p:cNvPicPr>
            <a:picLocks noChangeAspect="1" noChangeArrowheads="1"/>
          </p:cNvPicPr>
          <p:nvPr/>
        </p:nvPicPr>
        <p:blipFill>
          <a:blip r:embed="rId2"/>
          <a:srcRect t="31973" b="33452"/>
          <a:stretch>
            <a:fillRect/>
          </a:stretch>
        </p:blipFill>
        <p:spPr bwMode="auto">
          <a:xfrm>
            <a:off x="1500166" y="925852"/>
            <a:ext cx="2487599" cy="86008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14282" y="142858"/>
            <a:ext cx="4412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Берём новые высоты,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71552"/>
            <a:ext cx="71438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000100" y="934040"/>
            <a:ext cx="7040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–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43042" y="1142990"/>
            <a:ext cx="21467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u="sng" dirty="0">
                <a:latin typeface="Times New Roman" pitchFamily="18" charset="0"/>
                <a:cs typeface="Times New Roman" pitchFamily="18" charset="0"/>
              </a:rPr>
              <a:t>              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00298" y="2071684"/>
            <a:ext cx="41369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Знаем мы параметр,</a:t>
            </a:r>
          </a:p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– это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u="sng" dirty="0">
                <a:latin typeface="Times New Roman" pitchFamily="18" charset="0"/>
                <a:cs typeface="Times New Roman" pitchFamily="18" charset="0"/>
              </a:rPr>
              <a:t>                  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3438" y="3571882"/>
            <a:ext cx="42344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Ну и с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я разберусь,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3600" u="sng" dirty="0">
                <a:latin typeface="Times New Roman" pitchFamily="18" charset="0"/>
                <a:cs typeface="Times New Roman" pitchFamily="18" charset="0"/>
              </a:rPr>
              <a:t>                      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00232" y="785800"/>
            <a:ext cx="15311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3,14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00496" y="2455133"/>
            <a:ext cx="25036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диаметр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15008" y="3929072"/>
            <a:ext cx="20621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радиус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f26f0de7a571cfaf30cb6ee8c962fed1.jpg (562×223)"/>
          <p:cNvPicPr>
            <a:picLocks noChangeAspect="1" noChangeArrowheads="1"/>
          </p:cNvPicPr>
          <p:nvPr/>
        </p:nvPicPr>
        <p:blipFill>
          <a:blip r:embed="rId2"/>
          <a:srcRect t="17413" b="8595"/>
          <a:stretch>
            <a:fillRect/>
          </a:stretch>
        </p:blipFill>
        <p:spPr bwMode="auto">
          <a:xfrm>
            <a:off x="3929058" y="4286263"/>
            <a:ext cx="1571636" cy="642942"/>
          </a:xfrm>
          <a:prstGeom prst="rect">
            <a:avLst/>
          </a:prstGeom>
          <a:noFill/>
        </p:spPr>
      </p:pic>
      <p:pic>
        <p:nvPicPr>
          <p:cNvPr id="34822" name="Picture 6" descr="f26f0de7a571cfaf30cb6ee8c962fed1.jpg (562×223)"/>
          <p:cNvPicPr>
            <a:picLocks noChangeAspect="1" noChangeArrowheads="1"/>
          </p:cNvPicPr>
          <p:nvPr/>
        </p:nvPicPr>
        <p:blipFill>
          <a:blip r:embed="rId2"/>
          <a:srcRect t="17413" b="8595"/>
          <a:stretch>
            <a:fillRect/>
          </a:stretch>
        </p:blipFill>
        <p:spPr bwMode="auto">
          <a:xfrm>
            <a:off x="827523" y="285734"/>
            <a:ext cx="2672907" cy="784756"/>
          </a:xfrm>
          <a:prstGeom prst="rect">
            <a:avLst/>
          </a:prstGeom>
          <a:noFill/>
        </p:spPr>
      </p:pic>
      <p:pic>
        <p:nvPicPr>
          <p:cNvPr id="34818" name="Picture 2" descr="https://i.pinimg.com/564x/44/a1/c5/44a1c5e9aa572a330f7fae96ab42e2da.jpg"/>
          <p:cNvPicPr>
            <a:picLocks noChangeAspect="1" noChangeArrowheads="1"/>
          </p:cNvPicPr>
          <p:nvPr/>
        </p:nvPicPr>
        <p:blipFill>
          <a:blip r:embed="rId3"/>
          <a:srcRect t="7333" b="11380"/>
          <a:stretch>
            <a:fillRect/>
          </a:stretch>
        </p:blipFill>
        <p:spPr bwMode="auto">
          <a:xfrm rot="335698">
            <a:off x="5782918" y="-82178"/>
            <a:ext cx="2857488" cy="299817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42844" y="285734"/>
            <a:ext cx="484139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Мы   </a:t>
            </a:r>
            <a:r>
              <a:rPr lang="ru-RU" sz="3600" u="sng" dirty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   делили,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Пополам его разбили.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Я сижу и радуюсь,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Получая радиус.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57554" y="2571750"/>
            <a:ext cx="561923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Не составит трудностей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Найти длину окружности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Чтобы всё наладилось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Два </a:t>
            </a:r>
            <a:r>
              <a:rPr lang="ru-RU" sz="3600" u="sng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умножь на радиус.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8521" y="214296"/>
            <a:ext cx="21161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диаметр</a:t>
            </a:r>
          </a:p>
        </p:txBody>
      </p:sp>
      <p:pic>
        <p:nvPicPr>
          <p:cNvPr id="9" name="Picture 2" descr="C:\Users\Юлия\Desktop\Безымянный 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4286262"/>
            <a:ext cx="571504" cy="5585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Юлия\Desktop\Безымянный р.с.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786064"/>
            <a:ext cx="2148124" cy="84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643056"/>
            <a:ext cx="1991957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37815" y="0"/>
            <a:ext cx="2606185" cy="2543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1357290" y="1000114"/>
            <a:ext cx="639277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Ты без дела не сиди,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Чтобы   </a:t>
            </a:r>
            <a:r>
              <a:rPr lang="ru-RU" sz="4000" u="sng" dirty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 нам найти,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Умножай скорее ты</a:t>
            </a:r>
          </a:p>
          <a:p>
            <a:r>
              <a:rPr lang="ru-RU" sz="4000" u="sng" dirty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квадрат на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2928940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928926" y="1571618"/>
            <a:ext cx="22445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площадь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66535" y="2786064"/>
            <a:ext cx="17767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Радиус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14299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Сочинить задачу на нахождение площади круга и решить её</a:t>
            </a:r>
          </a:p>
        </p:txBody>
      </p:sp>
      <p:pic>
        <p:nvPicPr>
          <p:cNvPr id="36872" name="Picture 8" descr="C:\Users\Юлия\Desktop\Безымянный 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714362"/>
            <a:ext cx="2236318" cy="2253835"/>
          </a:xfrm>
          <a:prstGeom prst="rect">
            <a:avLst/>
          </a:prstGeom>
          <a:noFill/>
        </p:spPr>
      </p:pic>
      <p:pic>
        <p:nvPicPr>
          <p:cNvPr id="11" name="Picture 8" descr="C:\Users\Юлия\Desktop\Безымянный 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2376582"/>
            <a:ext cx="2571736" cy="2591880"/>
          </a:xfrm>
          <a:prstGeom prst="rect">
            <a:avLst/>
          </a:prstGeom>
          <a:noFill/>
        </p:spPr>
      </p:pic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3929058" y="2857502"/>
            <a:ext cx="492919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айти дома любую круглую вещь (тарелку, циферблат, колесо) и вычислить площадь этого предмета.</a:t>
            </a:r>
            <a:endParaRPr kumimoji="0" 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73" name="Picture 9" descr="C:\Users\Юлия\Desktop\Безымянный 1.png"/>
          <p:cNvPicPr>
            <a:picLocks noChangeAspect="1" noChangeArrowheads="1"/>
          </p:cNvPicPr>
          <p:nvPr/>
        </p:nvPicPr>
        <p:blipFill>
          <a:blip r:embed="rId3"/>
          <a:srcRect r="1741"/>
          <a:stretch>
            <a:fillRect/>
          </a:stretch>
        </p:blipFill>
        <p:spPr bwMode="auto">
          <a:xfrm>
            <a:off x="2285984" y="0"/>
            <a:ext cx="6286544" cy="107157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428728" y="2928940"/>
            <a:ext cx="15323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или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.pinimg.com/564x/52/9c/dc/529cdcdc06e340cb0e6193ee942a59f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6422" y="0"/>
            <a:ext cx="51435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Юлия\Desktop\Безымянный р.с.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Юлия\Desktop\Безымянный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Юлия\Desktop\Безымянный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" y="0"/>
            <a:ext cx="9143994" cy="51434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Юлия\Desktop\Безымянный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Юлия\Desktop\Безымянный 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Юлия\Desktop\Безымянный 4+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Юлия\Desktop\м\Безымянный 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0"/>
            <a:ext cx="9144031" cy="51435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100</Words>
  <Application>Microsoft Office PowerPoint</Application>
  <PresentationFormat>Экран (16:9)</PresentationFormat>
  <Paragraphs>28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Kiselev Roman</cp:lastModifiedBy>
  <cp:revision>35</cp:revision>
  <dcterms:created xsi:type="dcterms:W3CDTF">2021-01-26T15:26:03Z</dcterms:created>
  <dcterms:modified xsi:type="dcterms:W3CDTF">2021-11-01T22:01:39Z</dcterms:modified>
</cp:coreProperties>
</file>